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2" r:id="rId5"/>
    <p:sldId id="259" r:id="rId6"/>
    <p:sldId id="260" r:id="rId7"/>
    <p:sldId id="263" r:id="rId8"/>
    <p:sldId id="261"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52" autoAdjust="0"/>
    <p:restoredTop sz="94709" autoAdjust="0"/>
  </p:normalViewPr>
  <p:slideViewPr>
    <p:cSldViewPr>
      <p:cViewPr varScale="1">
        <p:scale>
          <a:sx n="67" d="100"/>
          <a:sy n="67" d="100"/>
        </p:scale>
        <p:origin x="-102" y="-168"/>
      </p:cViewPr>
      <p:guideLst>
        <p:guide orient="horz" pos="2160"/>
        <p:guide pos="2880"/>
      </p:guideLst>
    </p:cSldViewPr>
  </p:slideViewPr>
  <p:outlineViewPr>
    <p:cViewPr>
      <p:scale>
        <a:sx n="33" d="100"/>
        <a:sy n="33" d="100"/>
      </p:scale>
      <p:origin x="0" y="92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086600" cy="1470025"/>
          </a:xfrm>
        </p:spPr>
        <p:txBody>
          <a:bodyPr/>
          <a:lstStyle>
            <a:lvl1pPr algn="r">
              <a:defRPr>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3352800" y="2946400"/>
            <a:ext cx="4432300" cy="1752600"/>
          </a:xfrm>
        </p:spPr>
        <p:txBody>
          <a:bodyPr anchor="ctr" anchorCtr="0">
            <a:normAutofit/>
            <a:scene3d>
              <a:camera prst="orthographicFront"/>
              <a:lightRig rig="threePt" dir="t"/>
            </a:scene3d>
            <a:sp3d extrusionH="25400"/>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477000" y="6521824"/>
            <a:ext cx="2133600" cy="259976"/>
          </a:xfrm>
        </p:spPr>
        <p:txBody>
          <a:bodyPr/>
          <a:lstStyle>
            <a:lvl1pPr algn="r">
              <a:defRPr/>
            </a:lvl1pPr>
          </a:lstStyle>
          <a:p>
            <a:fld id="{9663A693-0DF1-4E19-99A3-EF0017855827}" type="datetimeFigureOut">
              <a:rPr lang="fa-IR" smtClean="0"/>
              <a:pPr/>
              <a:t>1432/01/29</a:t>
            </a:fld>
            <a:endParaRPr lang="fa-IR"/>
          </a:p>
        </p:txBody>
      </p:sp>
      <p:sp>
        <p:nvSpPr>
          <p:cNvPr id="5" name="Footer Placeholder 4"/>
          <p:cNvSpPr>
            <a:spLocks noGrp="1"/>
          </p:cNvSpPr>
          <p:nvPr>
            <p:ph type="ftr" sz="quarter" idx="11"/>
          </p:nvPr>
        </p:nvSpPr>
        <p:spPr>
          <a:xfrm>
            <a:off x="3124200" y="6521824"/>
            <a:ext cx="2895600" cy="259976"/>
          </a:xfrm>
        </p:spPr>
        <p:txBody>
          <a:bodyPr/>
          <a:lstStyle/>
          <a:p>
            <a:endParaRPr lang="fa-IR"/>
          </a:p>
        </p:txBody>
      </p:sp>
      <p:sp>
        <p:nvSpPr>
          <p:cNvPr id="6" name="Slide Number Placeholder 5"/>
          <p:cNvSpPr>
            <a:spLocks noGrp="1"/>
          </p:cNvSpPr>
          <p:nvPr>
            <p:ph type="sldNum" sz="quarter" idx="12"/>
          </p:nvPr>
        </p:nvSpPr>
        <p:spPr>
          <a:xfrm>
            <a:off x="8534400" y="6293224"/>
            <a:ext cx="609600" cy="259976"/>
          </a:xfrm>
        </p:spPr>
        <p:txBody>
          <a:bodyPr/>
          <a:lstStyle>
            <a:lvl1pPr algn="ctr">
              <a:defRPr/>
            </a:lvl1pPr>
          </a:lstStyle>
          <a:p>
            <a:fld id="{92DAF92D-2BC0-4D93-AD76-2CE2CED2A884}" type="slidenum">
              <a:rPr lang="fa-IR" smtClean="0"/>
              <a:pPr/>
              <a:t>‹#›</a:t>
            </a:fld>
            <a:endParaRPr lang="fa-IR"/>
          </a:p>
        </p:txBody>
      </p:sp>
      <p:grpSp>
        <p:nvGrpSpPr>
          <p:cNvPr id="7" name="Group 6"/>
          <p:cNvGrpSpPr/>
          <p:nvPr/>
        </p:nvGrpSpPr>
        <p:grpSpPr>
          <a:xfrm>
            <a:off x="685798" y="0"/>
            <a:ext cx="8001004" cy="7950200"/>
            <a:chOff x="685798" y="0"/>
            <a:chExt cx="8001004" cy="7950200"/>
          </a:xfrm>
        </p:grpSpPr>
        <p:sp>
          <p:nvSpPr>
            <p:cNvPr id="8" name="Pie 7"/>
            <p:cNvSpPr/>
            <p:nvPr/>
          </p:nvSpPr>
          <p:spPr>
            <a:xfrm flipH="1" flipV="1">
              <a:off x="1257300" y="5778500"/>
              <a:ext cx="2171700" cy="2171700"/>
            </a:xfrm>
            <a:prstGeom prst="pie">
              <a:avLst>
                <a:gd name="adj1" fmla="val 0"/>
                <a:gd name="adj2" fmla="val 10800000"/>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nvGrpSpPr>
            <p:cNvPr id="9" name="Group 52"/>
            <p:cNvGrpSpPr/>
            <p:nvPr/>
          </p:nvGrpSpPr>
          <p:grpSpPr>
            <a:xfrm>
              <a:off x="685798" y="0"/>
              <a:ext cx="8001004" cy="6855714"/>
              <a:chOff x="685798" y="0"/>
              <a:chExt cx="8001004" cy="6855714"/>
            </a:xfrm>
          </p:grpSpPr>
          <p:sp>
            <p:nvSpPr>
              <p:cNvPr id="10" name="Freeform 9"/>
              <p:cNvSpPr/>
              <p:nvPr/>
            </p:nvSpPr>
            <p:spPr>
              <a:xfrm>
                <a:off x="685798" y="5880101"/>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2590800" y="51816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838200" y="57912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2362200" y="59436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56261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81200" y="53340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943100" y="5562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Oval 16"/>
              <p:cNvSpPr/>
              <p:nvPr/>
            </p:nvSpPr>
            <p:spPr>
              <a:xfrm>
                <a:off x="2362200" y="50292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3009900" y="44196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2971800" y="46482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0" name="Oval 19"/>
              <p:cNvSpPr/>
              <p:nvPr/>
            </p:nvSpPr>
            <p:spPr>
              <a:xfrm>
                <a:off x="3314700" y="47244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619500" y="50292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Oval 21"/>
              <p:cNvSpPr/>
              <p:nvPr/>
            </p:nvSpPr>
            <p:spPr>
              <a:xfrm>
                <a:off x="13843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Oval 22"/>
              <p:cNvSpPr/>
              <p:nvPr/>
            </p:nvSpPr>
            <p:spPr>
              <a:xfrm>
                <a:off x="3505200" y="52578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Oval 23"/>
              <p:cNvSpPr/>
              <p:nvPr/>
            </p:nvSpPr>
            <p:spPr>
              <a:xfrm>
                <a:off x="1295400" y="56642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5" name="Oval 24"/>
              <p:cNvSpPr/>
              <p:nvPr/>
            </p:nvSpPr>
            <p:spPr>
              <a:xfrm>
                <a:off x="1447800" y="55118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a:off x="16002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a:off x="3352800" y="5943600"/>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8" name="Freeform 27"/>
              <p:cNvSpPr/>
              <p:nvPr/>
            </p:nvSpPr>
            <p:spPr>
              <a:xfrm flipV="1">
                <a:off x="5486400" y="0"/>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Oval 28"/>
              <p:cNvSpPr/>
              <p:nvPr/>
            </p:nvSpPr>
            <p:spPr>
              <a:xfrm flipV="1">
                <a:off x="7391402" y="759714"/>
                <a:ext cx="914400" cy="9144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Oval 29"/>
              <p:cNvSpPr/>
              <p:nvPr/>
            </p:nvSpPr>
            <p:spPr>
              <a:xfrm flipV="1">
                <a:off x="5638802" y="6073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1" name="Oval 30"/>
              <p:cNvSpPr/>
              <p:nvPr/>
            </p:nvSpPr>
            <p:spPr>
              <a:xfrm flipV="1">
                <a:off x="7162802" y="1501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2" name="Oval 31"/>
              <p:cNvSpPr/>
              <p:nvPr/>
            </p:nvSpPr>
            <p:spPr>
              <a:xfrm flipV="1">
                <a:off x="6477002" y="7724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3" name="Oval 32"/>
              <p:cNvSpPr/>
              <p:nvPr/>
            </p:nvSpPr>
            <p:spPr>
              <a:xfrm flipV="1">
                <a:off x="6781802" y="11661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4" name="Oval 33"/>
              <p:cNvSpPr/>
              <p:nvPr/>
            </p:nvSpPr>
            <p:spPr>
              <a:xfrm flipV="1">
                <a:off x="6743702" y="8613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flipV="1">
                <a:off x="7162802" y="10645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6" name="Oval 35"/>
              <p:cNvSpPr/>
              <p:nvPr/>
            </p:nvSpPr>
            <p:spPr>
              <a:xfrm flipV="1">
                <a:off x="7810502" y="20805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flipV="1">
                <a:off x="7772402" y="17757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8" name="Oval 37"/>
              <p:cNvSpPr/>
              <p:nvPr/>
            </p:nvSpPr>
            <p:spPr>
              <a:xfrm flipV="1">
                <a:off x="8115302" y="1928114"/>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9" name="Oval 38"/>
              <p:cNvSpPr/>
              <p:nvPr/>
            </p:nvSpPr>
            <p:spPr>
              <a:xfrm flipV="1">
                <a:off x="8420102" y="16233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Oval 39"/>
              <p:cNvSpPr/>
              <p:nvPr/>
            </p:nvSpPr>
            <p:spPr>
              <a:xfrm flipV="1">
                <a:off x="61849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1" name="Oval 40"/>
              <p:cNvSpPr/>
              <p:nvPr/>
            </p:nvSpPr>
            <p:spPr>
              <a:xfrm flipV="1">
                <a:off x="8305802" y="13947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2" name="Oval 41"/>
              <p:cNvSpPr/>
              <p:nvPr/>
            </p:nvSpPr>
            <p:spPr>
              <a:xfrm flipV="1">
                <a:off x="6096002" y="10645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3" name="Oval 42"/>
              <p:cNvSpPr/>
              <p:nvPr/>
            </p:nvSpPr>
            <p:spPr>
              <a:xfrm flipV="1">
                <a:off x="6248402" y="12169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4" name="Oval 43"/>
              <p:cNvSpPr/>
              <p:nvPr/>
            </p:nvSpPr>
            <p:spPr>
              <a:xfrm flipV="1">
                <a:off x="64008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5" name="Oval 44"/>
              <p:cNvSpPr/>
              <p:nvPr/>
            </p:nvSpPr>
            <p:spPr>
              <a:xfrm flipV="1">
                <a:off x="8153402" y="378714"/>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grpSp>
      <p:sp>
        <p:nvSpPr>
          <p:cNvPr id="46" name="Oval 45"/>
          <p:cNvSpPr/>
          <p:nvPr/>
        </p:nvSpPr>
        <p:spPr>
          <a:xfrm>
            <a:off x="86360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7" name="Oval 46"/>
          <p:cNvSpPr/>
          <p:nvPr/>
        </p:nvSpPr>
        <p:spPr>
          <a:xfrm>
            <a:off x="8788400" y="6589059"/>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8" name="Oval 47"/>
          <p:cNvSpPr/>
          <p:nvPr/>
        </p:nvSpPr>
        <p:spPr>
          <a:xfrm>
            <a:off x="89408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 Pictures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DAF92D-2BC0-4D93-AD76-2CE2CED2A884}" type="slidenum">
              <a:rPr lang="fa-IR" smtClean="0"/>
              <a:pPr/>
              <a:t>‹#›</a:t>
            </a:fld>
            <a:endParaRPr lang="fa-IR"/>
          </a:p>
        </p:txBody>
      </p:sp>
      <p:grpSp>
        <p:nvGrpSpPr>
          <p:cNvPr id="3"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4" name="Picture Placeholder 2"/>
          <p:cNvSpPr>
            <a:spLocks noGrp="1"/>
          </p:cNvSpPr>
          <p:nvPr>
            <p:ph type="pic" idx="1"/>
          </p:nvPr>
        </p:nvSpPr>
        <p:spPr>
          <a:xfrm>
            <a:off x="5638800" y="838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5"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 Pictures with Capti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DAF92D-2BC0-4D93-AD76-2CE2CED2A884}" type="slidenum">
              <a:rPr lang="fa-IR" smtClean="0"/>
              <a:pPr/>
              <a:t>‹#›</a:t>
            </a:fld>
            <a:endParaRPr lang="fa-IR"/>
          </a:p>
        </p:txBody>
      </p:sp>
      <p:grpSp>
        <p:nvGrpSpPr>
          <p:cNvPr id="3"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2" name="Picture Placeholder 2"/>
          <p:cNvSpPr>
            <a:spLocks noGrp="1"/>
          </p:cNvSpPr>
          <p:nvPr>
            <p:ph type="pic" idx="1"/>
          </p:nvPr>
        </p:nvSpPr>
        <p:spPr>
          <a:xfrm>
            <a:off x="5715000" y="76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3"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4" name="Picture Placeholder 2"/>
          <p:cNvSpPr>
            <a:spLocks noGrp="1"/>
          </p:cNvSpPr>
          <p:nvPr>
            <p:ph type="pic" idx="14"/>
          </p:nvPr>
        </p:nvSpPr>
        <p:spPr>
          <a:xfrm>
            <a:off x="2667000" y="3810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DAF92D-2BC0-4D93-AD76-2CE2CED2A88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096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DAF92D-2BC0-4D93-AD76-2CE2CED2A884}"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DAF92D-2BC0-4D93-AD76-2CE2CED2A88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DAF92D-2BC0-4D93-AD76-2CE2CED2A884}" type="slidenum">
              <a:rPr lang="fa-IR" smtClean="0"/>
              <a:pPr/>
              <a:t>‹#›</a:t>
            </a:fld>
            <a:endParaRPr lang="fa-IR"/>
          </a:p>
        </p:txBody>
      </p:sp>
      <p:grpSp>
        <p:nvGrpSpPr>
          <p:cNvPr id="7" name="Group 6"/>
          <p:cNvGrpSpPr/>
          <p:nvPr/>
        </p:nvGrpSpPr>
        <p:grpSpPr>
          <a:xfrm>
            <a:off x="4592782" y="2133600"/>
            <a:ext cx="3865418" cy="4172197"/>
            <a:chOff x="0" y="0"/>
            <a:chExt cx="1600200" cy="17272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3" name="Group 32"/>
          <p:cNvGrpSpPr/>
          <p:nvPr/>
        </p:nvGrpSpPr>
        <p:grpSpPr>
          <a:xfrm>
            <a:off x="609600" y="990600"/>
            <a:ext cx="1179761" cy="1356814"/>
            <a:chOff x="266700" y="914400"/>
            <a:chExt cx="1179761" cy="1356814"/>
          </a:xfrm>
        </p:grpSpPr>
        <p:sp>
          <p:nvSpPr>
            <p:cNvPr id="23" name="Oval 22"/>
            <p:cNvSpPr/>
            <p:nvPr/>
          </p:nvSpPr>
          <p:spPr>
            <a:xfrm>
              <a:off x="555812" y="1380565"/>
              <a:ext cx="890649" cy="8906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flipV="1">
              <a:off x="304800" y="12192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flipV="1">
              <a:off x="266700" y="914400"/>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8" name="Oval 27"/>
            <p:cNvSpPr/>
            <p:nvPr/>
          </p:nvSpPr>
          <p:spPr>
            <a:xfrm flipV="1">
              <a:off x="609600" y="1066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Text Placeholder 2"/>
          <p:cNvSpPr>
            <a:spLocks noGrp="1"/>
          </p:cNvSpPr>
          <p:nvPr>
            <p:ph type="body" idx="1"/>
          </p:nvPr>
        </p:nvSpPr>
        <p:spPr>
          <a:xfrm>
            <a:off x="4724400" y="2590800"/>
            <a:ext cx="1905000" cy="1905000"/>
          </a:xfrm>
          <a:prstGeom prst="ellipse">
            <a:avLst/>
          </a:prstGeom>
          <a:solidFill>
            <a:schemeClr val="tx2"/>
          </a:solidFill>
        </p:spPr>
        <p:txBody>
          <a:bodyPr anchor="ctr" anchorCtr="0">
            <a:normAutofit/>
          </a:bodyPr>
          <a:lstStyle>
            <a:lvl1pPr marL="0" indent="0" algn="ctr">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295400" y="1143000"/>
            <a:ext cx="7086600" cy="1472184"/>
          </a:xfrm>
        </p:spPr>
        <p:txBody>
          <a:bodyPr anchor="ctr" anchorCtr="0">
            <a:normAutofit/>
          </a:bodyPr>
          <a:lstStyle>
            <a:lvl1pPr algn="l">
              <a:defRPr sz="3600" b="0" cap="none" baseline="0"/>
            </a:lvl1pPr>
          </a:lstStyle>
          <a:p>
            <a:r>
              <a:rPr lang="en-US" smtClean="0"/>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00953" y="17526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defRPr sz="1600" kern="1200">
                <a:solidFill>
                  <a:schemeClr val="tx1"/>
                </a:solidFill>
                <a:latin typeface="+mn-lt"/>
                <a:ea typeface="+mn-ea"/>
                <a:cs typeface="+mn-cs"/>
              </a:defRPr>
            </a:lvl1pPr>
            <a:lvl2pPr indent="-228600" algn="l" defTabSz="914400" rtl="0" eaLnBrk="1" latinLnBrk="0" hangingPunct="1">
              <a:defRPr sz="1400" kern="1200">
                <a:solidFill>
                  <a:schemeClr val="tx1"/>
                </a:solidFill>
                <a:latin typeface="+mn-lt"/>
                <a:ea typeface="+mn-ea"/>
                <a:cs typeface="+mn-cs"/>
              </a:defRPr>
            </a:lvl2pPr>
            <a:lvl3pPr indent="-228600" algn="l" defTabSz="914400" rtl="0" eaLnBrk="1" latinLnBrk="0" hangingPunct="1">
              <a:defRPr sz="1400" kern="1200">
                <a:solidFill>
                  <a:schemeClr val="tx1"/>
                </a:solidFill>
                <a:latin typeface="+mn-lt"/>
                <a:ea typeface="+mn-ea"/>
                <a:cs typeface="+mn-cs"/>
              </a:defRPr>
            </a:lvl3pPr>
            <a:lvl4pPr indent="-228600" algn="l" defTabSz="914400" rtl="0" eaLnBrk="1" latinLnBrk="0" hangingPunct="1">
              <a:defRPr sz="1400" kern="1200">
                <a:solidFill>
                  <a:schemeClr val="tx1"/>
                </a:solidFill>
                <a:latin typeface="+mn-lt"/>
                <a:ea typeface="+mn-ea"/>
                <a:cs typeface="+mn-cs"/>
              </a:defRPr>
            </a:lvl4pPr>
            <a:lvl5pPr indent="-228600" algn="l" defTabSz="914400" rtl="0" eaLnBrk="1" latinLnBrk="0" hangingPunct="1">
              <a:defRPr sz="1400" kern="1200">
                <a:solidFill>
                  <a:schemeClr val="tx1"/>
                </a:solidFill>
                <a:latin typeface="+mn-lt"/>
                <a:ea typeface="+mn-ea"/>
                <a:cs typeface="+mn-cs"/>
              </a:defRPr>
            </a:lvl5pPr>
            <a:lvl6pPr>
              <a:defRPr sz="1400"/>
            </a:lvl6pPr>
            <a:lvl7pPr>
              <a:defRPr sz="1400"/>
            </a:lvl7pPr>
            <a:lvl8pPr>
              <a:defRPr sz="140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00600" y="23622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buFont typeface="Wingdings" pitchFamily="2" charset="2"/>
              <a:buChar char="l"/>
              <a:defRPr sz="1600" kern="1200">
                <a:solidFill>
                  <a:schemeClr val="tx1"/>
                </a:solidFill>
                <a:latin typeface="+mn-lt"/>
                <a:ea typeface="+mn-ea"/>
                <a:cs typeface="+mn-cs"/>
              </a:defRPr>
            </a:lvl1pPr>
            <a:lvl2pPr indent="-228600" algn="l" defTabSz="914400" rtl="0" eaLnBrk="1" latinLnBrk="0" hangingPunct="1">
              <a:buFont typeface="Arial" pitchFamily="34" charset="0"/>
              <a:defRPr sz="1400" kern="1200">
                <a:solidFill>
                  <a:schemeClr val="tx1"/>
                </a:solidFill>
                <a:latin typeface="+mn-lt"/>
                <a:ea typeface="+mn-ea"/>
                <a:cs typeface="+mn-cs"/>
              </a:defRPr>
            </a:lvl2pPr>
            <a:lvl3pPr indent="-228600" algn="l" defTabSz="914400" rtl="0" eaLnBrk="1" latinLnBrk="0" hangingPunct="1">
              <a:buFont typeface="Wingdings" pitchFamily="2" charset="2"/>
              <a:buChar char="l"/>
              <a:defRPr sz="1400" kern="1200">
                <a:solidFill>
                  <a:schemeClr val="tx1"/>
                </a:solidFill>
                <a:latin typeface="+mn-lt"/>
                <a:ea typeface="+mn-ea"/>
                <a:cs typeface="+mn-cs"/>
              </a:defRPr>
            </a:lvl3pPr>
            <a:lvl4pPr indent="-228600" algn="l" defTabSz="914400" rtl="0" eaLnBrk="1" latinLnBrk="0" hangingPunct="1">
              <a:buFont typeface="Arial" pitchFamily="34" charset="0"/>
              <a:defRPr sz="1400" kern="1200">
                <a:solidFill>
                  <a:schemeClr val="tx1"/>
                </a:solidFill>
                <a:latin typeface="+mn-lt"/>
                <a:ea typeface="+mn-ea"/>
                <a:cs typeface="+mn-cs"/>
              </a:defRPr>
            </a:lvl4pPr>
            <a:lvl5pPr indent="-228600" algn="l" defTabSz="914400" rtl="0" eaLnBrk="1" latinLnBrk="0" hangingPunct="1">
              <a:buFont typeface="Wingdings" pitchFamily="2" charset="2"/>
              <a:buChar char="l"/>
              <a:defRPr sz="1400" kern="1200">
                <a:solidFill>
                  <a:schemeClr val="tx1"/>
                </a:solidFill>
                <a:latin typeface="+mn-lt"/>
                <a:ea typeface="+mn-ea"/>
                <a:cs typeface="+mn-cs"/>
              </a:defRPr>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DAF92D-2BC0-4D93-AD76-2CE2CED2A884}" type="slidenum">
              <a:rPr lang="fa-IR" smtClean="0"/>
              <a:pPr/>
              <a:t>‹#›</a:t>
            </a:fld>
            <a:endParaRPr lang="fa-IR"/>
          </a:p>
        </p:txBody>
      </p:sp>
      <p:sp>
        <p:nvSpPr>
          <p:cNvPr id="2" name="Title 1"/>
          <p:cNvSpPr>
            <a:spLocks noGrp="1"/>
          </p:cNvSpPr>
          <p:nvPr>
            <p:ph type="title"/>
          </p:nvPr>
        </p:nvSpPr>
        <p:spPr>
          <a:xfrm>
            <a:off x="1447800" y="609600"/>
            <a:ext cx="6629400" cy="1143000"/>
          </a:xfrm>
        </p:spPr>
        <p:txBody>
          <a:bodyPr/>
          <a:lstStyle/>
          <a:p>
            <a:r>
              <a:rPr lang="en-US" smtClean="0"/>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rot="16200000">
            <a:off x="-870003" y="31472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6800" y="1755648"/>
            <a:ext cx="3200400" cy="3429000"/>
          </a:xfrm>
        </p:spPr>
        <p:txBody>
          <a:bodyPr>
            <a:noAutofit/>
          </a:bodyPr>
          <a:lstStyle>
            <a:lvl1pPr>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rot="16200000">
            <a:off x="3259278" y="37568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2359152"/>
            <a:ext cx="3200400" cy="3429000"/>
          </a:xfrm>
        </p:spPr>
        <p:txBody>
          <a:bodyPr>
            <a:noAutofit/>
          </a:bodyPr>
          <a:lstStyle>
            <a:lvl1pPr>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2DAF92D-2BC0-4D93-AD76-2CE2CED2A88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2DAF92D-2BC0-4D93-AD76-2CE2CED2A88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3">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2DAF92D-2BC0-4D93-AD76-2CE2CED2A884}"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4048"/>
            <a:ext cx="2130552" cy="3044952"/>
          </a:xfrm>
          <a:noFill/>
          <a:ln>
            <a:noFill/>
          </a:ln>
          <a:scene3d>
            <a:camera prst="orthographicFront"/>
            <a:lightRig rig="threePt" dir="t"/>
          </a:scene3d>
          <a:sp3d>
            <a:bevelT w="12700" h="12700"/>
          </a:sp3d>
        </p:spPr>
        <p:txBody>
          <a:bodyPr vert="horz" lIns="91440" tIns="45720" rIns="91440" bIns="45720" rtlCol="0" anchor="b">
            <a:noAutofit/>
            <a:scene3d>
              <a:camera prst="orthographicFront"/>
              <a:lightRig rig="threePt" dir="t"/>
            </a:scene3d>
            <a:sp3d extrusionH="25400">
              <a:bevelT w="12700" h="12700"/>
              <a:extrusionClr>
                <a:schemeClr val="bg1">
                  <a:lumMod val="10000"/>
                  <a:lumOff val="90000"/>
                </a:schemeClr>
              </a:extrusionClr>
            </a:sp3d>
          </a:bodyPr>
          <a:lstStyle>
            <a:lvl1pPr algn="l" defTabSz="914400" rtl="0" eaLnBrk="1" latinLnBrk="0" hangingPunct="1">
              <a:spcBef>
                <a:spcPct val="0"/>
              </a:spcBef>
              <a:buNone/>
              <a:defRPr sz="4000" kern="1200" spc="200" baseline="0">
                <a:solidFill>
                  <a:schemeClr val="tx1"/>
                </a:solidFill>
                <a:effectLst/>
                <a:latin typeface="+mj-lt"/>
                <a:ea typeface="+mj-ea"/>
                <a:cs typeface="+mj-cs"/>
              </a:defRPr>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DAF92D-2BC0-4D93-AD76-2CE2CED2A884}" type="slidenum">
              <a:rPr lang="fa-IR" smtClean="0"/>
              <a:pPr/>
              <a:t>‹#›</a:t>
            </a:fld>
            <a:endParaRPr lang="fa-IR"/>
          </a:p>
        </p:txBody>
      </p:sp>
      <p:grpSp>
        <p:nvGrpSpPr>
          <p:cNvPr id="8" name="Group 22"/>
          <p:cNvGrpSpPr/>
          <p:nvPr/>
        </p:nvGrpSpPr>
        <p:grpSpPr>
          <a:xfrm>
            <a:off x="4695702" y="2133600"/>
            <a:ext cx="4448298" cy="4018808"/>
            <a:chOff x="4695702" y="2133600"/>
            <a:chExt cx="4448298" cy="4018808"/>
          </a:xfrm>
        </p:grpSpPr>
        <p:sp>
          <p:nvSpPr>
            <p:cNvPr id="10" name="Oval 9"/>
            <p:cNvSpPr/>
            <p:nvPr/>
          </p:nvSpPr>
          <p:spPr>
            <a:xfrm>
              <a:off x="4695702" y="5048003"/>
              <a:ext cx="1104405" cy="110440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7065818" y="4572000"/>
              <a:ext cx="858982" cy="858982"/>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5339938" y="489461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3" name="Oval 12"/>
            <p:cNvSpPr/>
            <p:nvPr/>
          </p:nvSpPr>
          <p:spPr>
            <a:xfrm>
              <a:off x="6693725" y="3048000"/>
              <a:ext cx="1840675" cy="184067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7916883" y="2133600"/>
              <a:ext cx="858982" cy="85898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7824849" y="268580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8653153" y="2869870"/>
              <a:ext cx="490847" cy="4908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8" name="Oval 17"/>
            <p:cNvSpPr/>
            <p:nvPr/>
          </p:nvSpPr>
          <p:spPr>
            <a:xfrm>
              <a:off x="6552210"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6781800" y="5562600"/>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6705600" y="5181600"/>
              <a:ext cx="306779" cy="30677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2" name="Oval 21"/>
            <p:cNvSpPr/>
            <p:nvPr/>
          </p:nvSpPr>
          <p:spPr>
            <a:xfrm>
              <a:off x="7073735"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idx="1"/>
          </p:nvPr>
        </p:nvSpPr>
        <p:spPr>
          <a:xfrm>
            <a:off x="2895600" y="927847"/>
            <a:ext cx="4114800" cy="4114800"/>
          </a:xfr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vert="horz" lIns="45720" tIns="91440" rIns="45720" bIns="45720" rtlCol="0" anchor="t" anchorCtr="0">
            <a:normAutofit/>
            <a:scene3d>
              <a:camera prst="orthographicFront"/>
              <a:lightRig rig="threePt" dir="t"/>
            </a:scene3d>
            <a:sp3d extrusionH="25400"/>
          </a:bodyPr>
          <a:lstStyle>
            <a:lvl1pPr marL="228600" indent="-228600" algn="l" defTabSz="914400" rtl="0" eaLnBrk="1" latinLnBrk="0" hangingPunct="1">
              <a:spcBef>
                <a:spcPts val="1800"/>
              </a:spcBef>
              <a:buFont typeface="Wingdings" pitchFamily="2" charset="2"/>
              <a:buChar char="l"/>
              <a:defRPr sz="1800" kern="1200">
                <a:solidFill>
                  <a:schemeClr val="lt1"/>
                </a:solidFill>
                <a:latin typeface="+mn-lt"/>
                <a:ea typeface="+mn-ea"/>
                <a:cs typeface="+mn-cs"/>
              </a:defRPr>
            </a:lvl1pPr>
            <a:lvl2pPr marL="51117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2pPr>
            <a:lvl3pPr marL="80645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3pPr>
            <a:lvl4pPr marL="108902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4pPr>
            <a:lvl5pPr marL="137160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5" name="Oval 24"/>
          <p:cNvSpPr/>
          <p:nvPr/>
        </p:nvSpPr>
        <p:spPr>
          <a:xfrm>
            <a:off x="3886200" y="5638800"/>
            <a:ext cx="304800" cy="304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Text Placeholder 3"/>
          <p:cNvSpPr>
            <a:spLocks noGrp="1"/>
          </p:cNvSpPr>
          <p:nvPr>
            <p:ph type="body" sz="half" idx="2"/>
          </p:nvPr>
        </p:nvSpPr>
        <p:spPr>
          <a:xfrm>
            <a:off x="457199" y="4645152"/>
            <a:ext cx="2514600" cy="1600200"/>
          </a:xfrm>
          <a:solidFill>
            <a:schemeClr val="tx2">
              <a:alpha val="20000"/>
            </a:schemeClr>
          </a:solidFill>
          <a:ln>
            <a:noFill/>
          </a:ln>
        </p:spPr>
        <p:txBody>
          <a:bodyPr vert="horz" lIns="0" tIns="45720" rIns="0" bIns="45720" rtlCol="0" anchor="t" anchorCtr="0">
            <a:normAutofit/>
            <a:scene3d>
              <a:camera prst="orthographicFront"/>
              <a:lightRig rig="threePt" dir="t"/>
            </a:scene3d>
            <a:sp3d extrusionH="25400"/>
          </a:bodyPr>
          <a:lstStyle>
            <a:lvl1pPr marL="0" indent="0" algn="ctr">
              <a:buNone/>
              <a:defRPr sz="14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1800"/>
              </a:spcBef>
              <a:buFont typeface="Wingdings" pitchFamily="2" charset="2"/>
              <a:buNone/>
            </a:pPr>
            <a:r>
              <a:rPr lang="en-US" smtClean="0"/>
              <a:t>Click to edit Master text styles</a:t>
            </a:r>
          </a:p>
        </p:txBody>
      </p:sp>
      <p:sp>
        <p:nvSpPr>
          <p:cNvPr id="26" name="Oval 25"/>
          <p:cNvSpPr/>
          <p:nvPr/>
        </p:nvSpPr>
        <p:spPr>
          <a:xfrm>
            <a:off x="3319153" y="5147953"/>
            <a:ext cx="186047" cy="186047"/>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4" name="Oval 23"/>
          <p:cNvSpPr/>
          <p:nvPr/>
        </p:nvSpPr>
        <p:spPr>
          <a:xfrm>
            <a:off x="3225024" y="5103129"/>
            <a:ext cx="186047" cy="1860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63A693-0DF1-4E19-99A3-EF0017855827}" type="datetimeFigureOut">
              <a:rPr lang="fa-IR" smtClean="0"/>
              <a:pPr/>
              <a:t>1432/01/29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DAF92D-2BC0-4D93-AD76-2CE2CED2A884}" type="slidenum">
              <a:rPr lang="fa-IR" smtClean="0"/>
              <a:pPr/>
              <a:t>‹#›</a:t>
            </a:fld>
            <a:endParaRPr lang="fa-IR"/>
          </a:p>
        </p:txBody>
      </p:sp>
      <p:grpSp>
        <p:nvGrpSpPr>
          <p:cNvPr id="22"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Picture Placeholder 2"/>
          <p:cNvSpPr>
            <a:spLocks noGrp="1"/>
          </p:cNvSpPr>
          <p:nvPr>
            <p:ph type="pic" idx="1"/>
          </p:nvPr>
        </p:nvSpPr>
        <p:spPr>
          <a:xfrm>
            <a:off x="2514600" y="685800"/>
            <a:ext cx="4572000" cy="45720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7800" y="609600"/>
            <a:ext cx="6629400" cy="1143000"/>
          </a:xfrm>
          <a:prstGeom prst="rect">
            <a:avLst/>
          </a:prstGeom>
        </p:spPr>
        <p:txBody>
          <a:bodyPr vert="horz" lIns="91440" tIns="45720" rIns="91440" bIns="45720" rtlCol="0" anchor="ctr">
            <a:normAutofit/>
            <a:scene3d>
              <a:camera prst="orthographicFront"/>
              <a:lightRig rig="threePt" dir="t"/>
            </a:scene3d>
            <a:sp3d extrusionH="25400">
              <a:bevelT w="12700" h="12700"/>
              <a:extrusionClr>
                <a:schemeClr val="bg1">
                  <a:lumMod val="10000"/>
                  <a:lumOff val="90000"/>
                </a:schemeClr>
              </a:extrusionClr>
            </a:sp3d>
          </a:bodyPr>
          <a:lstStyle/>
          <a:p>
            <a:r>
              <a:rPr lang="en-US" smtClean="0"/>
              <a:t>Click to edit Master title style</a:t>
            </a:r>
            <a:endParaRPr/>
          </a:p>
        </p:txBody>
      </p:sp>
      <p:sp>
        <p:nvSpPr>
          <p:cNvPr id="3" name="Text Placeholder 2"/>
          <p:cNvSpPr>
            <a:spLocks noGrp="1"/>
          </p:cNvSpPr>
          <p:nvPr>
            <p:ph type="body" idx="1"/>
          </p:nvPr>
        </p:nvSpPr>
        <p:spPr>
          <a:xfrm>
            <a:off x="1447800" y="1901952"/>
            <a:ext cx="6629400" cy="4224528"/>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521824"/>
            <a:ext cx="2133600" cy="259976"/>
          </a:xfrm>
          <a:prstGeom prst="rect">
            <a:avLst/>
          </a:prstGeom>
        </p:spPr>
        <p:txBody>
          <a:bodyPr vert="horz" lIns="91440" tIns="45720" rIns="91440" bIns="45720" rtlCol="0" anchor="ctr"/>
          <a:lstStyle>
            <a:lvl1pPr algn="l">
              <a:defRPr sz="1100">
                <a:solidFill>
                  <a:schemeClr val="tx1">
                    <a:tint val="75000"/>
                  </a:schemeClr>
                </a:solidFill>
              </a:defRPr>
            </a:lvl1pPr>
          </a:lstStyle>
          <a:p>
            <a:fld id="{9663A693-0DF1-4E19-99A3-EF0017855827}" type="datetimeFigureOut">
              <a:rPr lang="fa-IR" smtClean="0"/>
              <a:pPr/>
              <a:t>1432/01/29</a:t>
            </a:fld>
            <a:endParaRPr lang="fa-IR"/>
          </a:p>
        </p:txBody>
      </p:sp>
      <p:sp>
        <p:nvSpPr>
          <p:cNvPr id="5" name="Footer Placeholder 4"/>
          <p:cNvSpPr>
            <a:spLocks noGrp="1"/>
          </p:cNvSpPr>
          <p:nvPr>
            <p:ph type="ftr" sz="quarter" idx="3"/>
          </p:nvPr>
        </p:nvSpPr>
        <p:spPr>
          <a:xfrm>
            <a:off x="3124200" y="6521824"/>
            <a:ext cx="2895600" cy="259976"/>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553200" y="6521824"/>
            <a:ext cx="2133600" cy="259976"/>
          </a:xfrm>
          <a:prstGeom prst="rect">
            <a:avLst/>
          </a:prstGeom>
        </p:spPr>
        <p:txBody>
          <a:bodyPr vert="horz" lIns="91440" tIns="45720" rIns="91440" bIns="45720" rtlCol="0" anchor="ctr"/>
          <a:lstStyle>
            <a:lvl1pPr algn="r">
              <a:defRPr sz="1100">
                <a:solidFill>
                  <a:schemeClr val="tx1">
                    <a:tint val="75000"/>
                  </a:schemeClr>
                </a:solidFill>
              </a:defRPr>
            </a:lvl1pPr>
          </a:lstStyle>
          <a:p>
            <a:fld id="{92DAF92D-2BC0-4D93-AD76-2CE2CED2A884}" type="slidenum">
              <a:rPr lang="fa-IR" smtClean="0"/>
              <a:pPr/>
              <a:t>‹#›</a:t>
            </a:fld>
            <a:endParaRPr lang="fa-IR"/>
          </a:p>
        </p:txBody>
      </p:sp>
      <p:sp>
        <p:nvSpPr>
          <p:cNvPr id="59" name="Oval 58"/>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2" name="Oval 61"/>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3" name="Oval 62"/>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4" name="Oval 63"/>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5" name="Oval 64"/>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6" name="Oval 65"/>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7" name="Oval 66"/>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8" name="Oval 67"/>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9" name="Oval 68"/>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0" name="Oval 69"/>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1" name="Oval 70"/>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2" name="Oval 71"/>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3" name="Oval 72"/>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4" name="Oval 73"/>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7" name="Oval 76"/>
          <p:cNvSpPr/>
          <p:nvPr/>
        </p:nvSpPr>
        <p:spPr>
          <a:xfrm rot="6197586" flipV="1">
            <a:off x="7932464" y="5568366"/>
            <a:ext cx="914400" cy="914400"/>
          </a:xfrm>
          <a:prstGeom prst="ellipse">
            <a:avLst/>
          </a:prstGeom>
          <a:solidFill>
            <a:schemeClr val="tx2">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0" name="Oval 79"/>
          <p:cNvSpPr/>
          <p:nvPr/>
        </p:nvSpPr>
        <p:spPr>
          <a:xfrm rot="6197586" flipV="1">
            <a:off x="8633992" y="4734233"/>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1" name="Oval 80"/>
          <p:cNvSpPr/>
          <p:nvPr/>
        </p:nvSpPr>
        <p:spPr>
          <a:xfrm rot="6197586" flipV="1">
            <a:off x="8292676" y="495338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2" name="Oval 81"/>
          <p:cNvSpPr/>
          <p:nvPr/>
        </p:nvSpPr>
        <p:spPr>
          <a:xfrm rot="6197586" flipV="1">
            <a:off x="8514131" y="4976607"/>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3" name="Oval 82"/>
          <p:cNvSpPr/>
          <p:nvPr/>
        </p:nvSpPr>
        <p:spPr>
          <a:xfrm rot="6197586" flipV="1">
            <a:off x="7856272" y="5295370"/>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4" name="Oval 83"/>
          <p:cNvSpPr/>
          <p:nvPr/>
        </p:nvSpPr>
        <p:spPr>
          <a:xfrm rot="6197586" flipV="1">
            <a:off x="199818" y="5914818"/>
            <a:ext cx="216774" cy="21677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5" name="Oval 84"/>
          <p:cNvSpPr/>
          <p:nvPr/>
        </p:nvSpPr>
        <p:spPr>
          <a:xfrm rot="6197586" flipV="1">
            <a:off x="7387699" y="576749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6" name="Oval 85"/>
          <p:cNvSpPr/>
          <p:nvPr/>
        </p:nvSpPr>
        <p:spPr>
          <a:xfrm rot="6197586" flipV="1">
            <a:off x="7412357" y="6095509"/>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7" name="Oval 86"/>
          <p:cNvSpPr/>
          <p:nvPr/>
        </p:nvSpPr>
        <p:spPr>
          <a:xfrm rot="6197586" flipV="1">
            <a:off x="7638907" y="6462226"/>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8" name="Oval 87"/>
          <p:cNvSpPr/>
          <p:nvPr/>
        </p:nvSpPr>
        <p:spPr>
          <a:xfrm rot="6197586" flipV="1">
            <a:off x="8607584" y="43843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9" name="Oval 88"/>
          <p:cNvSpPr/>
          <p:nvPr/>
        </p:nvSpPr>
        <p:spPr>
          <a:xfrm rot="6197586" flipV="1">
            <a:off x="7887663" y="6403551"/>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0" name="Oval 89"/>
          <p:cNvSpPr/>
          <p:nvPr/>
        </p:nvSpPr>
        <p:spPr>
          <a:xfrm rot="6197586" flipV="1">
            <a:off x="8801061" y="433866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1" name="Oval 90"/>
          <p:cNvSpPr/>
          <p:nvPr/>
        </p:nvSpPr>
        <p:spPr>
          <a:xfrm rot="6197586" flipV="1">
            <a:off x="8617702" y="445193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2" name="Oval 91"/>
          <p:cNvSpPr/>
          <p:nvPr/>
        </p:nvSpPr>
        <p:spPr>
          <a:xfrm rot="6197586" flipV="1">
            <a:off x="8557941" y="4594415"/>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5" name="Oval 94"/>
          <p:cNvSpPr/>
          <p:nvPr/>
        </p:nvSpPr>
        <p:spPr>
          <a:xfrm rot="6197586" flipV="1">
            <a:off x="243115" y="6241508"/>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6" name="Oval 95"/>
          <p:cNvSpPr/>
          <p:nvPr/>
        </p:nvSpPr>
        <p:spPr>
          <a:xfrm rot="6197586" flipV="1">
            <a:off x="436592" y="6195872"/>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7" name="Oval 96"/>
          <p:cNvSpPr/>
          <p:nvPr/>
        </p:nvSpPr>
        <p:spPr>
          <a:xfrm rot="6197586" flipV="1">
            <a:off x="253233" y="6309147"/>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8" name="Oval 97"/>
          <p:cNvSpPr/>
          <p:nvPr/>
        </p:nvSpPr>
        <p:spPr>
          <a:xfrm rot="6197586" flipV="1">
            <a:off x="193472" y="6451623"/>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1" eaLnBrk="1" latinLnBrk="0" hangingPunct="1">
        <a:spcBef>
          <a:spcPct val="0"/>
        </a:spcBef>
        <a:buNone/>
        <a:defRPr sz="4000" kern="1200" spc="200" baseline="0">
          <a:solidFill>
            <a:schemeClr val="tx1"/>
          </a:solidFill>
          <a:effectLst/>
          <a:latin typeface="+mj-lt"/>
          <a:ea typeface="+mj-ea"/>
          <a:cs typeface="+mj-cs"/>
        </a:defRPr>
      </a:lvl1pPr>
    </p:titleStyle>
    <p:bodyStyle>
      <a:lvl1pPr marL="228600" indent="-228600" algn="r" defTabSz="914400" rtl="1" eaLnBrk="1" latinLnBrk="0" hangingPunct="1">
        <a:spcBef>
          <a:spcPts val="18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1pPr>
      <a:lvl2pPr marL="514350" indent="-228600" algn="r" defTabSz="914400" rtl="1"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2pPr>
      <a:lvl3pPr marL="806450" indent="-228600" algn="r" defTabSz="914400" rtl="1" eaLnBrk="1" latinLnBrk="0" hangingPunct="1">
        <a:spcBef>
          <a:spcPts val="10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3pPr>
      <a:lvl4pPr marL="1089025" indent="-228600" algn="r" defTabSz="914400" rtl="1"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4pPr>
      <a:lvl5pPr marL="1371600" indent="-228600" algn="r" defTabSz="914400" rtl="1" eaLnBrk="1" latinLnBrk="0" hangingPunct="1">
        <a:spcBef>
          <a:spcPts val="1000"/>
        </a:spcBef>
        <a:buFont typeface="Wingdings" pitchFamily="2" charset="2"/>
        <a:buChar char="l"/>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5pPr>
      <a:lvl6pPr marL="1600200" indent="-228600" algn="r" defTabSz="914400" rtl="1" eaLnBrk="1" latinLnBrk="0" hangingPunct="1">
        <a:spcBef>
          <a:spcPts val="1000"/>
        </a:spcBef>
        <a:buFont typeface="Arial" pitchFamily="34" charset="0"/>
        <a:buChar char="•"/>
        <a:defRPr sz="1800" kern="1200">
          <a:solidFill>
            <a:schemeClr val="tx1"/>
          </a:solidFill>
          <a:latin typeface="+mn-lt"/>
          <a:ea typeface="+mn-ea"/>
          <a:cs typeface="+mn-cs"/>
        </a:defRPr>
      </a:lvl6pPr>
      <a:lvl7pPr marL="1828800" indent="-228600" algn="r" defTabSz="914400" rtl="1" eaLnBrk="1" latinLnBrk="0" hangingPunct="1">
        <a:spcBef>
          <a:spcPts val="1000"/>
        </a:spcBef>
        <a:buFont typeface="Wingdings" pitchFamily="2" charset="2"/>
        <a:buChar char=""/>
        <a:defRPr sz="1800" kern="1200">
          <a:solidFill>
            <a:schemeClr val="tx1"/>
          </a:solidFill>
          <a:latin typeface="+mn-lt"/>
          <a:ea typeface="+mn-ea"/>
          <a:cs typeface="+mn-cs"/>
        </a:defRPr>
      </a:lvl7pPr>
      <a:lvl8pPr marL="2057400" indent="-228600" algn="r" defTabSz="914400" rtl="1" eaLnBrk="1" latinLnBrk="0" hangingPunct="1">
        <a:spcBef>
          <a:spcPts val="1000"/>
        </a:spcBef>
        <a:buFont typeface="Arial" pitchFamily="34" charset="0"/>
        <a:buChar char="•"/>
        <a:defRPr sz="1800" kern="1200">
          <a:solidFill>
            <a:schemeClr val="tx1"/>
          </a:solidFill>
          <a:latin typeface="+mn-lt"/>
          <a:ea typeface="+mn-ea"/>
          <a:cs typeface="+mn-cs"/>
        </a:defRPr>
      </a:lvl8pPr>
      <a:lvl9pPr marL="2286000" indent="-228600" algn="r" defTabSz="914400" rtl="1" eaLnBrk="1" latinLnBrk="0" hangingPunct="1">
        <a:spcBef>
          <a:spcPts val="1000"/>
        </a:spcBef>
        <a:buFont typeface="Wingdings" pitchFamily="2" charset="2"/>
        <a:buChar char=""/>
        <a:defRPr sz="1800" kern="1200" baseline="0">
          <a:solidFill>
            <a:schemeClr val="tx1"/>
          </a:solidFill>
          <a:latin typeface="+mn-lt"/>
          <a:ea typeface="+mn-ea"/>
          <a:cs typeface="+mn-cs"/>
        </a:defRPr>
      </a:lvl9pPr>
    </p:bodyStyle>
    <p:otherStyle>
      <a:defPPr>
        <a:defRP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smtClean="0">
                <a:solidFill>
                  <a:schemeClr val="accent6">
                    <a:lumMod val="10000"/>
                  </a:schemeClr>
                </a:solidFill>
                <a:latin typeface="Times New Roman" pitchFamily="18" charset="0"/>
                <a:cs typeface="Times New Roman" pitchFamily="18" charset="0"/>
              </a:rPr>
              <a:t>نکاتي براي رهايي افراد از آشفتگي هاي فکري</a:t>
            </a:r>
            <a:endParaRPr lang="fa-IR" dirty="0">
              <a:solidFill>
                <a:schemeClr val="accent6">
                  <a:lumMod val="1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179512" y="836712"/>
            <a:ext cx="7560840" cy="3096344"/>
          </a:xfrm>
        </p:spPr>
        <p:txBody>
          <a:bodyPr/>
          <a:lstStyle/>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solidFill>
                  <a:schemeClr val="accent6">
                    <a:lumMod val="10000"/>
                  </a:schemeClr>
                </a:solidFill>
                <a:latin typeface="Times New Roman" pitchFamily="18" charset="0"/>
                <a:cs typeface="Times New Roman" pitchFamily="18" charset="0"/>
              </a:rPr>
              <a:t>نکاتي براي رهايي افراد از آشفتگي هاي فکري</a:t>
            </a:r>
            <a:r>
              <a:rPr lang="en-US" dirty="0" smtClean="0">
                <a:solidFill>
                  <a:schemeClr val="accent6">
                    <a:lumMod val="10000"/>
                  </a:schemeClr>
                </a:solidFill>
                <a:latin typeface="Times New Roman" pitchFamily="18" charset="0"/>
                <a:cs typeface="Times New Roman" pitchFamily="18" charset="0"/>
              </a:rPr>
              <a:t/>
            </a:r>
            <a:br>
              <a:rPr lang="en-US" dirty="0" smtClean="0">
                <a:solidFill>
                  <a:schemeClr val="accent6">
                    <a:lumMod val="10000"/>
                  </a:schemeClr>
                </a:solidFill>
                <a:latin typeface="Times New Roman" pitchFamily="18" charset="0"/>
                <a:cs typeface="Times New Roman" pitchFamily="18" charset="0"/>
              </a:rPr>
            </a:br>
            <a:endParaRPr lang="fa-IR" dirty="0">
              <a:solidFill>
                <a:schemeClr val="accent6">
                  <a:lumMod val="1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None/>
            </a:pPr>
            <a:endParaRPr lang="fa-IR" dirty="0" smtClean="0">
              <a:solidFill>
                <a:schemeClr val="accent6">
                  <a:lumMod val="10000"/>
                </a:schemeClr>
              </a:solidFill>
              <a:latin typeface="Times New Roman" pitchFamily="18" charset="0"/>
              <a:cs typeface="Times New Roman" pitchFamily="18" charset="0"/>
            </a:endParaRPr>
          </a:p>
          <a:p>
            <a:pPr algn="just">
              <a:lnSpc>
                <a:spcPct val="150000"/>
              </a:lnSpc>
              <a:buNone/>
            </a:pPr>
            <a:r>
              <a:rPr lang="fa-IR" dirty="0" smtClean="0">
                <a:solidFill>
                  <a:schemeClr val="accent6">
                    <a:lumMod val="10000"/>
                  </a:schemeClr>
                </a:solidFill>
                <a:latin typeface="Times New Roman" pitchFamily="18" charset="0"/>
                <a:cs typeface="Times New Roman" pitchFamily="18" charset="0"/>
              </a:rPr>
              <a:t>حل مسائل و مشکلات زندگی جزء اجتناب ناپذیر زندگی افراد می باشد. اما آنچه که بسیاری از مردم قادر به تشخیص آن نیستند اینست که نمی توانند روشی ساده و متمرکز برای غلبه بر آشفتگی فکری خود بیابند. مقاله ذیل به برخی نکات عملی برای کمک به افزایش ثمربخشی مهارت حل مسئله اشاره می نماید: </a:t>
            </a:r>
            <a:endParaRPr lang="en-US" dirty="0" smtClean="0">
              <a:solidFill>
                <a:schemeClr val="accent6">
                  <a:lumMod val="10000"/>
                </a:schemeClr>
              </a:solidFill>
              <a:latin typeface="Times New Roman" pitchFamily="18" charset="0"/>
              <a:cs typeface="Times New Roman" pitchFamily="18" charset="0"/>
            </a:endParaRPr>
          </a:p>
          <a:p>
            <a:endParaRPr lang="en-US" dirty="0">
              <a:solidFill>
                <a:schemeClr val="accent6">
                  <a:lumMod val="1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6672"/>
            <a:ext cx="8676456" cy="5649808"/>
          </a:xfrm>
        </p:spPr>
        <p:txBody>
          <a:bodyPr>
            <a:normAutofit fontScale="85000" lnSpcReduction="20000"/>
          </a:bodyPr>
          <a:lstStyle/>
          <a:p>
            <a:pPr algn="ctr">
              <a:lnSpc>
                <a:spcPct val="120000"/>
              </a:lnSpc>
              <a:buNone/>
            </a:pPr>
            <a:r>
              <a:rPr lang="fa-IR" sz="3600" dirty="0" smtClean="0">
                <a:solidFill>
                  <a:schemeClr val="accent6">
                    <a:lumMod val="75000"/>
                  </a:schemeClr>
                </a:solidFill>
                <a:latin typeface="Times New Roman" pitchFamily="18" charset="0"/>
                <a:cs typeface="Times New Roman" pitchFamily="18" charset="0"/>
              </a:rPr>
              <a:t>مرحله اول </a:t>
            </a:r>
          </a:p>
          <a:p>
            <a:pPr algn="just">
              <a:lnSpc>
                <a:spcPct val="120000"/>
              </a:lnSpc>
              <a:buNone/>
            </a:pPr>
            <a:r>
              <a:rPr lang="fa-IR" sz="2500" dirty="0" smtClean="0">
                <a:solidFill>
                  <a:schemeClr val="accent6">
                    <a:lumMod val="10000"/>
                  </a:schemeClr>
                </a:solidFill>
                <a:latin typeface="Times New Roman" pitchFamily="18" charset="0"/>
                <a:cs typeface="Times New Roman" pitchFamily="18" charset="0"/>
              </a:rPr>
              <a:t>مسئله خود را بطور واضح شرح دهید: بهتر است قبل از هر کاری باور داشته باشید که هر مسئله ای راه حلی دارد و شما به کمک نیروی فکری خود قادر به رسیدن به راه حل آن هستید. کار عمده شما یافتن آن راه حل از میان آشفتگی های ذهنی خود می باشد. مسئله خود را بطور واضح و مختصر و فقط در یک جمله در بالای یک ورق سفید کاغذ بنویسید. سپس هر چیزی که درباره آن مسئله و یا امکانات حل آن می دانید، بنویسید. سعی کنید هر عامل یا مورد خاص مربوط به مسئله را به طور مجزا یادداشت کنید. توجه داشته باشید که مسئله ای که بطور واضح بیان گردیده تقریباً 50% راه حل آن پیدا شده است. </a:t>
            </a:r>
            <a:endParaRPr lang="en-US" sz="2500" dirty="0" smtClean="0">
              <a:solidFill>
                <a:schemeClr val="accent6">
                  <a:lumMod val="10000"/>
                </a:schemeClr>
              </a:solidFill>
              <a:latin typeface="Times New Roman" pitchFamily="18" charset="0"/>
              <a:cs typeface="Times New Roman" pitchFamily="18" charset="0"/>
            </a:endParaRPr>
          </a:p>
          <a:p>
            <a:endParaRPr lang="fa-IR" dirty="0">
              <a:solidFill>
                <a:schemeClr val="accent6">
                  <a:lumMod val="1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76672"/>
            <a:ext cx="8676456" cy="5649808"/>
          </a:xfrm>
        </p:spPr>
        <p:txBody>
          <a:bodyPr>
            <a:normAutofit fontScale="85000" lnSpcReduction="20000"/>
          </a:bodyPr>
          <a:lstStyle/>
          <a:p>
            <a:pPr algn="ctr">
              <a:lnSpc>
                <a:spcPct val="120000"/>
              </a:lnSpc>
              <a:buNone/>
            </a:pPr>
            <a:r>
              <a:rPr lang="fa-IR" sz="3600" dirty="0" smtClean="0">
                <a:solidFill>
                  <a:schemeClr val="accent6">
                    <a:lumMod val="75000"/>
                  </a:schemeClr>
                </a:solidFill>
                <a:latin typeface="Times New Roman" pitchFamily="18" charset="0"/>
                <a:cs typeface="Times New Roman" pitchFamily="18" charset="0"/>
              </a:rPr>
              <a:t>مرحله اول </a:t>
            </a:r>
          </a:p>
          <a:p>
            <a:pPr algn="just">
              <a:lnSpc>
                <a:spcPct val="120000"/>
              </a:lnSpc>
              <a:buNone/>
            </a:pPr>
            <a:r>
              <a:rPr lang="fa-IR" sz="2500" dirty="0" smtClean="0">
                <a:solidFill>
                  <a:schemeClr val="accent6">
                    <a:lumMod val="10000"/>
                  </a:schemeClr>
                </a:solidFill>
                <a:latin typeface="Times New Roman" pitchFamily="18" charset="0"/>
                <a:cs typeface="Times New Roman" pitchFamily="18" charset="0"/>
              </a:rPr>
              <a:t>	با جمع آوری همه اطلاعات مربوط به مسئله و مرتب کردن آن به شکل ملموس، باعث فعال شدن قویترین ابزار حل مسئله – یعنی مغزتان – می شوید و بدین ترتیب مفاهیم جدیدی را درک می کنید و ارتباطات نویی در جهت تغییر نقشه شناختی خود ایجاد می کنید که اگر این روش را بکار نمی بردید همه آنها را درمیان آشفتگی های ذهنی خود بلااستفاده نگه می داشتید. درباره افرادی که با مسائل یا مشکلات مشابه شما روبرو هستند، فکر کنید چه استراتژیها یا راه حل هایی برای حل مسئله خود بکار می برند؟ سپس در مورد اینکه آیا روشی از راه حلهای آنها می تواند با شرایط زندگی فعلی شما تطبیق یابد، تصمیم گیری کنید. </a:t>
            </a:r>
            <a:endParaRPr lang="en-US" sz="2500" dirty="0" smtClean="0">
              <a:solidFill>
                <a:schemeClr val="accent6">
                  <a:lumMod val="10000"/>
                </a:schemeClr>
              </a:solidFill>
              <a:latin typeface="Times New Roman" pitchFamily="18" charset="0"/>
              <a:cs typeface="Times New Roman" pitchFamily="18" charset="0"/>
            </a:endParaRPr>
          </a:p>
          <a:p>
            <a:endParaRPr lang="fa-IR" dirty="0">
              <a:solidFill>
                <a:schemeClr val="accent6">
                  <a:lumMod val="1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7992888" cy="5505792"/>
          </a:xfrm>
        </p:spPr>
        <p:txBody>
          <a:bodyPr>
            <a:normAutofit fontScale="92500" lnSpcReduction="10000"/>
          </a:bodyPr>
          <a:lstStyle/>
          <a:p>
            <a:pPr algn="ctr">
              <a:buNone/>
            </a:pPr>
            <a:r>
              <a:rPr lang="fa-IR" sz="3200" b="1" dirty="0" smtClean="0">
                <a:solidFill>
                  <a:schemeClr val="accent6">
                    <a:lumMod val="75000"/>
                  </a:schemeClr>
                </a:solidFill>
                <a:latin typeface="Times New Roman" pitchFamily="18" charset="0"/>
                <a:cs typeface="Times New Roman" pitchFamily="18" charset="0"/>
              </a:rPr>
              <a:t>مرحله دوم </a:t>
            </a:r>
          </a:p>
          <a:p>
            <a:pPr algn="just"/>
            <a:r>
              <a:rPr lang="fa-IR" dirty="0" smtClean="0">
                <a:solidFill>
                  <a:schemeClr val="accent6">
                    <a:lumMod val="10000"/>
                  </a:schemeClr>
                </a:solidFill>
                <a:latin typeface="Times New Roman" pitchFamily="18" charset="0"/>
                <a:cs typeface="Times New Roman" pitchFamily="18" charset="0"/>
              </a:rPr>
              <a:t>راه حلهای رهایی از آشفتگی ذهنی: ضمن اینکه به مرور بیان مسئله خود می پردازید و از اطلاعات موجود در این شرح بهره مند می شوید، هر فکر جدیدی که به ذهن تان می رسد، یادداشت کنید. در این مرحله به هیچوجه افکار خود را سانسور نکنید. بعدها فرصت زیادی برای ارزیابی افکار خود دارید. مهم نیست که ایده های شما چقدر دور از دسترس باشند، هر ایده ای را یادداشت کنید . هدف شما در این مرحله از فرآیند ایده پردازی، تولید تعداد زیادی فکر است. </a:t>
            </a:r>
            <a:endParaRPr lang="en-US" dirty="0" smtClean="0">
              <a:solidFill>
                <a:schemeClr val="accent6">
                  <a:lumMod val="10000"/>
                </a:schemeClr>
              </a:solidFill>
              <a:latin typeface="Times New Roman" pitchFamily="18" charset="0"/>
              <a:cs typeface="Times New Roman" pitchFamily="18" charset="0"/>
            </a:endParaRPr>
          </a:p>
          <a:p>
            <a:pPr algn="just"/>
            <a:r>
              <a:rPr lang="fa-IR" dirty="0" smtClean="0">
                <a:solidFill>
                  <a:schemeClr val="accent6">
                    <a:lumMod val="10000"/>
                  </a:schemeClr>
                </a:solidFill>
                <a:latin typeface="Times New Roman" pitchFamily="18" charset="0"/>
                <a:cs typeface="Times New Roman" pitchFamily="18" charset="0"/>
              </a:rPr>
              <a:t>از خود سئوال کنید که چگونه فردی متخصص در این زمینه، این مسئله را حل می کند؟ می توانید این تمرین را با جایگزینی افرادی مشهور در تاریخ علم، متفکران، مخترعان و ... که مورد احترام شما هستند به جای خود، انجام دهید. هدف شما در این تمرین بوجود آوردن چهارچوبهای ذهنی متفاوتی برای خود و توجه به ایده ها و بینش های جدید می باشد. </a:t>
            </a:r>
            <a:endParaRPr lang="en-US" dirty="0" smtClean="0">
              <a:solidFill>
                <a:schemeClr val="accent6">
                  <a:lumMod val="10000"/>
                </a:schemeClr>
              </a:solidFill>
              <a:latin typeface="Times New Roman" pitchFamily="18" charset="0"/>
              <a:cs typeface="Times New Roman" pitchFamily="18" charset="0"/>
            </a:endParaRPr>
          </a:p>
          <a:p>
            <a:pPr>
              <a:buNone/>
            </a:pPr>
            <a:endParaRPr lang="en-US" dirty="0">
              <a:solidFill>
                <a:schemeClr val="accent6">
                  <a:lumMod val="1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7704856" cy="5649808"/>
          </a:xfrm>
        </p:spPr>
        <p:txBody>
          <a:bodyPr>
            <a:normAutofit fontScale="85000" lnSpcReduction="20000"/>
          </a:bodyPr>
          <a:lstStyle/>
          <a:p>
            <a:pPr algn="just">
              <a:lnSpc>
                <a:spcPct val="170000"/>
              </a:lnSpc>
            </a:pPr>
            <a:r>
              <a:rPr lang="fa-IR" sz="2000" dirty="0" smtClean="0">
                <a:solidFill>
                  <a:schemeClr val="accent6">
                    <a:lumMod val="10000"/>
                  </a:schemeClr>
                </a:solidFill>
                <a:latin typeface="Times New Roman" pitchFamily="18" charset="0"/>
                <a:cs typeface="Times New Roman" pitchFamily="18" charset="0"/>
              </a:rPr>
              <a:t>مسئله تان را به بخشهای اولیه و اساسی تقسیم کنید و هر بخش را جداگانه بنویسید: شاید اجزای یک نقشه ذهنی با درک بهتر بین ارتباطات و توجه به شکل اجمالی آنها، بهتر مشخص شود. سعی کنید برای هر جز به بارش فکری در جهت حل مسئله بپردازید. وقتی که با مشکلی پیچیده یا چندجانبه مواجهید، معمولاً تکنیک «تجزیه و برش» کارساز است. </a:t>
            </a:r>
            <a:endParaRPr lang="en-US" sz="2000" dirty="0" smtClean="0">
              <a:solidFill>
                <a:schemeClr val="accent6">
                  <a:lumMod val="10000"/>
                </a:schemeClr>
              </a:solidFill>
              <a:latin typeface="Times New Roman" pitchFamily="18" charset="0"/>
              <a:cs typeface="Times New Roman" pitchFamily="18" charset="0"/>
            </a:endParaRPr>
          </a:p>
          <a:p>
            <a:pPr algn="just">
              <a:lnSpc>
                <a:spcPct val="170000"/>
              </a:lnSpc>
            </a:pPr>
            <a:r>
              <a:rPr lang="fa-IR" sz="2000" dirty="0" smtClean="0">
                <a:solidFill>
                  <a:schemeClr val="accent6">
                    <a:lumMod val="10000"/>
                  </a:schemeClr>
                </a:solidFill>
                <a:latin typeface="Times New Roman" pitchFamily="18" charset="0"/>
                <a:cs typeface="Times New Roman" pitchFamily="18" charset="0"/>
              </a:rPr>
              <a:t>در زمینه غلبه یا رسیدن به هدف در آینده به خیالبافی و رهاسازی رویاهای خود بپردازید. سپس آن ایده ها را به شرایط فعلی انتقال دهید و مراحلی که می تواند احتمالاً شما را به حل مسئله و رسیدن به هدف هدایت کند، یادداشت نمایید. </a:t>
            </a:r>
            <a:endParaRPr lang="en-US" sz="2000" dirty="0" smtClean="0">
              <a:solidFill>
                <a:schemeClr val="accent6">
                  <a:lumMod val="10000"/>
                </a:schemeClr>
              </a:solidFill>
              <a:latin typeface="Times New Roman" pitchFamily="18" charset="0"/>
              <a:cs typeface="Times New Roman" pitchFamily="18" charset="0"/>
            </a:endParaRPr>
          </a:p>
          <a:p>
            <a:pPr>
              <a:buNone/>
            </a:pPr>
            <a:endParaRPr lang="fa-IR" dirty="0">
              <a:solidFill>
                <a:schemeClr val="accent6">
                  <a:lumMod val="1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7704856" cy="5649808"/>
          </a:xfrm>
        </p:spPr>
        <p:txBody>
          <a:bodyPr>
            <a:normAutofit/>
          </a:bodyPr>
          <a:lstStyle/>
          <a:p>
            <a:pPr algn="just">
              <a:lnSpc>
                <a:spcPct val="170000"/>
              </a:lnSpc>
            </a:pPr>
            <a:r>
              <a:rPr lang="fa-IR" sz="2000" dirty="0" smtClean="0">
                <a:solidFill>
                  <a:schemeClr val="accent6">
                    <a:lumMod val="10000"/>
                  </a:schemeClr>
                </a:solidFill>
                <a:latin typeface="Times New Roman" pitchFamily="18" charset="0"/>
                <a:cs typeface="Times New Roman" pitchFamily="18" charset="0"/>
              </a:rPr>
              <a:t>اگر احساس کردید که جریان بارش فکری و حرکت ایده های خود در ذهن شما سریع نیست، تسلیم نشوید. به کار خود ادامه دهید تا حداقل 20 ایده یا راه حل را یادداشت کرده باشید. در بسیاری از مواقع 5 تا 10 ایده ای که اول یادداشت کرده اید، بهترین راه حل برای مسئله شما هستند و اغلب به دلیل تمرکز و تعلق خاطر بیشتر در هنگام بارش فکری، کاربردی ترند. </a:t>
            </a:r>
            <a:endParaRPr lang="en-US" sz="2000" dirty="0" smtClean="0">
              <a:solidFill>
                <a:schemeClr val="accent6">
                  <a:lumMod val="10000"/>
                </a:schemeClr>
              </a:solidFill>
              <a:latin typeface="Times New Roman" pitchFamily="18" charset="0"/>
              <a:cs typeface="Times New Roman" pitchFamily="18" charset="0"/>
            </a:endParaRPr>
          </a:p>
          <a:p>
            <a:endParaRPr lang="fa-IR" dirty="0">
              <a:solidFill>
                <a:schemeClr val="accent6">
                  <a:lumMod val="1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064896" cy="5793824"/>
          </a:xfrm>
        </p:spPr>
        <p:txBody>
          <a:bodyPr>
            <a:normAutofit/>
          </a:bodyPr>
          <a:lstStyle/>
          <a:p>
            <a:pPr algn="ctr">
              <a:buNone/>
            </a:pPr>
            <a:r>
              <a:rPr lang="fa-IR" b="1" dirty="0" smtClean="0">
                <a:solidFill>
                  <a:schemeClr val="accent6">
                    <a:lumMod val="75000"/>
                  </a:schemeClr>
                </a:solidFill>
                <a:latin typeface="Times New Roman" pitchFamily="18" charset="0"/>
                <a:cs typeface="Times New Roman" pitchFamily="18" charset="0"/>
              </a:rPr>
              <a:t>نتیجه گیری </a:t>
            </a:r>
          </a:p>
          <a:p>
            <a:pPr algn="just"/>
            <a:r>
              <a:rPr lang="fa-IR" dirty="0" smtClean="0">
                <a:solidFill>
                  <a:schemeClr val="accent6">
                    <a:lumMod val="10000"/>
                  </a:schemeClr>
                </a:solidFill>
                <a:latin typeface="Times New Roman" pitchFamily="18" charset="0"/>
                <a:cs typeface="Times New Roman" pitchFamily="18" charset="0"/>
              </a:rPr>
              <a:t> تفکر ناخودآگاه شما شبیه یک دریچه است. وقتی که با یک تصویر ناقص روبرو می شوید این ضمیر ناخودآگاه برای تکمیل تصویر ذهنی از طریق استنتاج از اطلاعات موجود، بخش گمشده را بازسازی می نماید . قوه تفکر ضمن اینکه برای حل مسئله اقدام می کند موشکافانه بخش های گمشده را در می یابد و کمبودقطعات را جایگزین می نماید. در همین زمینه بخاطر داشته باشید که حل مسائل در واقع فرصتهای جدیدی برای بهره مندی از ایده های ذهنی و ایجاد سرمایه ذهنی برای آینده است. تمام چیزی که برای راه اندازی این سرمایه ذهنی نیاز دارید، یک مداد و یک ورقه کاغذ و محلی آرام برای جاری ساختن تفکر خلاقتان است.  </a:t>
            </a:r>
          </a:p>
          <a:p>
            <a:pPr algn="ctr"/>
            <a:r>
              <a:rPr lang="fa-IR" b="1" dirty="0" smtClean="0">
                <a:solidFill>
                  <a:schemeClr val="accent6">
                    <a:lumMod val="10000"/>
                  </a:schemeClr>
                </a:solidFill>
                <a:latin typeface="Times New Roman" pitchFamily="18" charset="0"/>
                <a:cs typeface="Times New Roman" pitchFamily="18" charset="0"/>
              </a:rPr>
              <a:t>تألیف : سودابه ملک پور –کارشناس ارشد روانشناسی</a:t>
            </a:r>
            <a:endParaRPr lang="en-US" dirty="0" smtClean="0">
              <a:solidFill>
                <a:schemeClr val="accent6">
                  <a:lumMod val="10000"/>
                </a:schemeClr>
              </a:solidFill>
              <a:latin typeface="Times New Roman" pitchFamily="18" charset="0"/>
              <a:cs typeface="Times New Roman" pitchFamily="18" charset="0"/>
            </a:endParaRPr>
          </a:p>
          <a:p>
            <a:endParaRPr lang="fa-IR" dirty="0">
              <a:solidFill>
                <a:schemeClr val="accent6">
                  <a:lumMod val="1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ubbles">
  <a:themeElements>
    <a:clrScheme name="Custom 5">
      <a:dk1>
        <a:srgbClr val="CCECFF"/>
      </a:dk1>
      <a:lt1>
        <a:srgbClr val="66CCFF"/>
      </a:lt1>
      <a:dk2>
        <a:srgbClr val="5061C8"/>
      </a:dk2>
      <a:lt2>
        <a:srgbClr val="33CCFF"/>
      </a:lt2>
      <a:accent1>
        <a:srgbClr val="310095"/>
      </a:accent1>
      <a:accent2>
        <a:srgbClr val="886286"/>
      </a:accent2>
      <a:accent3>
        <a:srgbClr val="A082F5"/>
      </a:accent3>
      <a:accent4>
        <a:srgbClr val="5061C8"/>
      </a:accent4>
      <a:accent5>
        <a:srgbClr val="00AAAA"/>
      </a:accent5>
      <a:accent6>
        <a:srgbClr val="C5B3F9"/>
      </a:accent6>
      <a:hlink>
        <a:srgbClr val="A2A2FF"/>
      </a:hlink>
      <a:folHlink>
        <a:srgbClr val="CF9BF7"/>
      </a:folHlink>
    </a:clrScheme>
    <a:fontScheme name="Bubbles">
      <a:majorFont>
        <a:latin typeface="Impact"/>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mic Sans M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Bubbles">
      <a:fillStyleLst>
        <a:solidFill>
          <a:schemeClr val="phClr"/>
        </a:solidFill>
        <a:gradFill rotWithShape="1">
          <a:gsLst>
            <a:gs pos="0">
              <a:schemeClr val="phClr">
                <a:tint val="50000"/>
                <a:alpha val="85000"/>
                <a:satMod val="150000"/>
              </a:schemeClr>
            </a:gs>
            <a:gs pos="35000">
              <a:schemeClr val="phClr">
                <a:tint val="70000"/>
                <a:shade val="90000"/>
                <a:alpha val="85000"/>
                <a:satMod val="200000"/>
              </a:schemeClr>
            </a:gs>
            <a:gs pos="100000">
              <a:schemeClr val="phClr">
                <a:tint val="90000"/>
                <a:shade val="100000"/>
                <a:alpha val="85000"/>
                <a:satMod val="250000"/>
              </a:schemeClr>
            </a:gs>
          </a:gsLst>
          <a:lin ang="0" scaled="1"/>
        </a:gradFill>
        <a:gradFill rotWithShape="1">
          <a:gsLst>
            <a:gs pos="0">
              <a:schemeClr val="phClr">
                <a:shade val="40000"/>
                <a:satMod val="115000"/>
              </a:schemeClr>
            </a:gs>
            <a:gs pos="80000">
              <a:schemeClr val="phClr">
                <a:shade val="90000"/>
                <a:satMod val="130000"/>
              </a:schemeClr>
            </a:gs>
            <a:gs pos="100000">
              <a:schemeClr val="phClr">
                <a:shade val="100000"/>
                <a:satMod val="150000"/>
              </a:schemeClr>
            </a:gs>
          </a:gsLst>
          <a:lin ang="7800000" scaled="0"/>
        </a:gradFill>
      </a:fillStyleLst>
      <a:lnStyleLst>
        <a:ln w="25400" cap="flat" cmpd="sng" algn="ctr">
          <a:solidFill>
            <a:schemeClr val="phClr">
              <a:shade val="95000"/>
              <a:satMod val="105000"/>
            </a:schemeClr>
          </a:solidFill>
          <a:prstDash val="solid"/>
        </a:ln>
        <a:ln w="44450" cap="flat" cmpd="sng" algn="ctr">
          <a:solidFill>
            <a:schemeClr val="phClr">
              <a:alpha val="80000"/>
              <a:satMod val="110000"/>
            </a:schemeClr>
          </a:solidFill>
          <a:prstDash val="solid"/>
        </a:ln>
        <a:ln w="63500" cap="flat" cmpd="sng" algn="ctr">
          <a:solidFill>
            <a:schemeClr val="phClr">
              <a:alpha val="80000"/>
              <a:satMod val="115000"/>
            </a:schemeClr>
          </a:solidFill>
          <a:prstDash val="solid"/>
        </a:ln>
      </a:lnStyleLst>
      <a:effectStyleLst>
        <a:effectStyle>
          <a:effectLst>
            <a:innerShdw blurRad="50800" dist="25400" dir="13500000">
              <a:srgbClr val="FFFFFF">
                <a:alpha val="75000"/>
              </a:srgbClr>
            </a:innerShdw>
          </a:effectLst>
        </a:effectStyle>
        <a:effectStyle>
          <a:effectLst>
            <a:innerShdw blurRad="76200" dist="25400" dir="13500000">
              <a:srgbClr val="FFFFFF">
                <a:alpha val="75000"/>
              </a:srgbClr>
            </a:innerShdw>
            <a:reflection blurRad="63500" stA="35000" endPos="35000" dist="12700" dir="5400000" sy="-100000" rotWithShape="0"/>
          </a:effectLst>
        </a:effectStyle>
        <a:effectStyle>
          <a:effectLst>
            <a:reflection blurRad="63500" stA="35000" endPos="35000" dist="12700" dir="5400000" sy="-100000" rotWithShape="0"/>
          </a:effectLst>
          <a:scene3d>
            <a:camera prst="orthographicFront">
              <a:rot lat="0" lon="0" rev="0"/>
            </a:camera>
            <a:lightRig rig="balanced" dir="bl">
              <a:rot lat="0" lon="0" rev="7800000"/>
            </a:lightRig>
          </a:scene3d>
          <a:sp3d prstMaterial="translucentPowder">
            <a:bevelT h="50800"/>
          </a:sp3d>
        </a:effectStyle>
      </a:effectStyleLst>
      <a:bgFillStyleLst>
        <a:solidFill>
          <a:schemeClr val="phClr"/>
        </a:solidFill>
        <a:gradFill>
          <a:gsLst>
            <a:gs pos="0">
              <a:schemeClr val="phClr">
                <a:shade val="80000"/>
                <a:satMod val="125000"/>
              </a:schemeClr>
            </a:gs>
            <a:gs pos="100000">
              <a:schemeClr val="phClr">
                <a:tint val="100000"/>
                <a:satMod val="125000"/>
                <a:lumOff val="40000"/>
                <a:lumMod val="100000"/>
              </a:schemeClr>
            </a:gs>
          </a:gsLst>
          <a:lin ang="7800000" scaled="1"/>
        </a:gradFill>
        <a:gradFill rotWithShape="1">
          <a:gsLst>
            <a:gs pos="0">
              <a:schemeClr val="phClr">
                <a:shade val="95000"/>
                <a:lumMod val="95000"/>
              </a:schemeClr>
            </a:gs>
            <a:gs pos="60000">
              <a:schemeClr val="phClr">
                <a:satMod val="125000"/>
                <a:lumOff val="10000"/>
                <a:lumMod val="100000"/>
              </a:schemeClr>
            </a:gs>
            <a:gs pos="100000">
              <a:schemeClr val="phClr">
                <a:shade val="95000"/>
                <a:satMod val="135000"/>
                <a:lumOff val="50000"/>
                <a:lumMod val="100000"/>
              </a:schemeClr>
            </a:gs>
          </a:gsLst>
          <a:lin ang="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Bubbles</Template>
  <TotalTime>21</TotalTime>
  <Words>707</Words>
  <Application>Microsoft Office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Bubbles</vt:lpstr>
      <vt:lpstr>نکاتي براي رهايي افراد از آشفتگي هاي فکري</vt:lpstr>
      <vt:lpstr>نکاتي براي رهايي افراد از آشفتگي هاي فکري </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نکاتي براي رهايي افراد از آشفتگي هاي فکري</dc:title>
  <dc:creator>ebnehoseiniz1</dc:creator>
  <cp:lastModifiedBy>ebnehoseiniz1</cp:lastModifiedBy>
  <cp:revision>6</cp:revision>
  <dcterms:created xsi:type="dcterms:W3CDTF">2011-01-04T05:29:43Z</dcterms:created>
  <dcterms:modified xsi:type="dcterms:W3CDTF">2011-01-04T05:52:02Z</dcterms:modified>
</cp:coreProperties>
</file>